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33B"/>
    <a:srgbClr val="BA5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221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44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83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29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5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5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51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7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59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5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24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0E310-9DA6-43BF-A83A-30EB5FC8FDB3}" type="datetimeFigureOut">
              <a:rPr lang="fr-FR" smtClean="0"/>
              <a:t>01/01/2026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8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21" Type="http://schemas.openxmlformats.org/officeDocument/2006/relationships/image" Target="../media/image18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A16FB-4D25-4551-A6B0-F370B69D7BF7}"/>
              </a:ext>
            </a:extLst>
          </p:cNvPr>
          <p:cNvSpPr/>
          <p:nvPr/>
        </p:nvSpPr>
        <p:spPr>
          <a:xfrm>
            <a:off x="0" y="-300037"/>
            <a:ext cx="6804561" cy="17716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  <a:lin ang="135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C9525-4910-422B-96B3-38AE99174A3D}"/>
              </a:ext>
            </a:extLst>
          </p:cNvPr>
          <p:cNvSpPr/>
          <p:nvPr/>
        </p:nvSpPr>
        <p:spPr>
          <a:xfrm>
            <a:off x="17064" y="1143239"/>
            <a:ext cx="6814214" cy="14023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ED1006-0857-4D67-8F9E-A7FDC15D5296}"/>
              </a:ext>
            </a:extLst>
          </p:cNvPr>
          <p:cNvSpPr txBox="1"/>
          <p:nvPr/>
        </p:nvSpPr>
        <p:spPr>
          <a:xfrm>
            <a:off x="666437" y="1133227"/>
            <a:ext cx="715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Assurance Automobile        				</a:t>
            </a:r>
            <a:r>
              <a:rPr lang="fr-FR" sz="3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au Maroc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F34408B-D75C-487B-9A14-C2158EE7E27F}"/>
              </a:ext>
            </a:extLst>
          </p:cNvPr>
          <p:cNvCxnSpPr>
            <a:cxnSpLocks/>
          </p:cNvCxnSpPr>
          <p:nvPr/>
        </p:nvCxnSpPr>
        <p:spPr>
          <a:xfrm>
            <a:off x="4091707" y="2057399"/>
            <a:ext cx="132325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EA70053-9AE6-4989-BC6F-8FDAAAD4022D}"/>
              </a:ext>
            </a:extLst>
          </p:cNvPr>
          <p:cNvCxnSpPr>
            <a:cxnSpLocks/>
          </p:cNvCxnSpPr>
          <p:nvPr/>
        </p:nvCxnSpPr>
        <p:spPr>
          <a:xfrm>
            <a:off x="349152" y="2057399"/>
            <a:ext cx="1123301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Graphique 22" descr="Coche avec un remplissage uni">
            <a:extLst>
              <a:ext uri="{FF2B5EF4-FFF2-40B4-BE49-F238E27FC236}">
                <a16:creationId xmlns:a16="http://schemas.microsoft.com/office/drawing/2014/main" id="{F3D5190A-3984-4733-8F0E-D1ADC846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152" y="3214504"/>
            <a:ext cx="214736" cy="390796"/>
          </a:xfrm>
          <a:prstGeom prst="rect">
            <a:avLst/>
          </a:prstGeom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2EEA74EC-FFC8-4987-B47C-6715DF2F3BBD}"/>
              </a:ext>
            </a:extLst>
          </p:cNvPr>
          <p:cNvSpPr/>
          <p:nvPr/>
        </p:nvSpPr>
        <p:spPr>
          <a:xfrm>
            <a:off x="0" y="-285422"/>
            <a:ext cx="6804561" cy="1360621"/>
          </a:xfrm>
          <a:prstGeom prst="round2Same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8C0645-9B60-426B-B21C-0FA6339D4423}"/>
              </a:ext>
            </a:extLst>
          </p:cNvPr>
          <p:cNvSpPr/>
          <p:nvPr/>
        </p:nvSpPr>
        <p:spPr>
          <a:xfrm>
            <a:off x="0" y="2596152"/>
            <a:ext cx="6804561" cy="1714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168DD8-EA39-4B1C-9701-EAAB06714E07}"/>
              </a:ext>
            </a:extLst>
          </p:cNvPr>
          <p:cNvSpPr txBox="1"/>
          <p:nvPr/>
        </p:nvSpPr>
        <p:spPr>
          <a:xfrm>
            <a:off x="358044" y="2797634"/>
            <a:ext cx="3222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    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Assurance Tiers</a:t>
            </a:r>
          </a:p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Assurance Tiers+</a:t>
            </a:r>
          </a:p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Assurance Tous Risques </a:t>
            </a:r>
          </a:p>
          <a:p>
            <a:endParaRPr lang="fr-FR" sz="1600" dirty="0"/>
          </a:p>
        </p:txBody>
      </p:sp>
      <p:pic>
        <p:nvPicPr>
          <p:cNvPr id="17" name="Graphique 16" descr="Coche avec un remplissage uni">
            <a:extLst>
              <a:ext uri="{FF2B5EF4-FFF2-40B4-BE49-F238E27FC236}">
                <a16:creationId xmlns:a16="http://schemas.microsoft.com/office/drawing/2014/main" id="{2406DBE2-62C9-41D2-A77A-C50E8018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147" y="3057746"/>
            <a:ext cx="214736" cy="390796"/>
          </a:xfrm>
          <a:prstGeom prst="rect">
            <a:avLst/>
          </a:prstGeom>
        </p:spPr>
      </p:pic>
      <p:pic>
        <p:nvPicPr>
          <p:cNvPr id="20" name="Graphique 19" descr="Coche avec un remplissage uni">
            <a:extLst>
              <a:ext uri="{FF2B5EF4-FFF2-40B4-BE49-F238E27FC236}">
                <a16:creationId xmlns:a16="http://schemas.microsoft.com/office/drawing/2014/main" id="{E7760858-B348-4641-92C0-23E791403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57" y="3374944"/>
            <a:ext cx="214735" cy="390794"/>
          </a:xfrm>
          <a:prstGeom prst="rect">
            <a:avLst/>
          </a:prstGeom>
        </p:spPr>
      </p:pic>
      <p:pic>
        <p:nvPicPr>
          <p:cNvPr id="21" name="Graphique 20" descr="Coche avec un remplissage uni">
            <a:extLst>
              <a:ext uri="{FF2B5EF4-FFF2-40B4-BE49-F238E27FC236}">
                <a16:creationId xmlns:a16="http://schemas.microsoft.com/office/drawing/2014/main" id="{229A21EC-DFAB-47F5-8F2F-E59DF6CD9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914" y="2739494"/>
            <a:ext cx="214736" cy="39079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960382B-6776-457C-8D9A-9B56335C0DEF}"/>
              </a:ext>
            </a:extLst>
          </p:cNvPr>
          <p:cNvSpPr/>
          <p:nvPr/>
        </p:nvSpPr>
        <p:spPr>
          <a:xfrm>
            <a:off x="0" y="4333239"/>
            <a:ext cx="6871058" cy="477662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DFC4B5-7D46-4923-88A1-92F90360F3D1}"/>
              </a:ext>
            </a:extLst>
          </p:cNvPr>
          <p:cNvSpPr/>
          <p:nvPr/>
        </p:nvSpPr>
        <p:spPr>
          <a:xfrm>
            <a:off x="13058" y="1895398"/>
            <a:ext cx="6831884" cy="6647986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B24C3C-9A2B-463F-A868-E8E9A179817E}"/>
              </a:ext>
            </a:extLst>
          </p:cNvPr>
          <p:cNvSpPr/>
          <p:nvPr/>
        </p:nvSpPr>
        <p:spPr>
          <a:xfrm>
            <a:off x="5042876" y="4765275"/>
            <a:ext cx="1932064" cy="152744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DD4CE1-6AB2-4D5D-9855-B9A90E923D3F}"/>
              </a:ext>
            </a:extLst>
          </p:cNvPr>
          <p:cNvSpPr/>
          <p:nvPr/>
        </p:nvSpPr>
        <p:spPr>
          <a:xfrm>
            <a:off x="13058" y="6559769"/>
            <a:ext cx="6814214" cy="1494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alpha val="9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EFD1B0BB-B267-4DAA-9BE5-AFFF122B0950}"/>
              </a:ext>
            </a:extLst>
          </p:cNvPr>
          <p:cNvSpPr/>
          <p:nvPr/>
        </p:nvSpPr>
        <p:spPr>
          <a:xfrm>
            <a:off x="17064" y="6457739"/>
            <a:ext cx="2113945" cy="287340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F1ACE830-446C-4DE6-A17F-704D047C2825}"/>
              </a:ext>
            </a:extLst>
          </p:cNvPr>
          <p:cNvSpPr/>
          <p:nvPr/>
        </p:nvSpPr>
        <p:spPr>
          <a:xfrm>
            <a:off x="2206817" y="6337958"/>
            <a:ext cx="1260000" cy="540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2CA8DA80-40E8-4200-B2C3-ED75E99AE2D7}"/>
              </a:ext>
            </a:extLst>
          </p:cNvPr>
          <p:cNvSpPr/>
          <p:nvPr/>
        </p:nvSpPr>
        <p:spPr>
          <a:xfrm>
            <a:off x="3542624" y="6376216"/>
            <a:ext cx="1260000" cy="540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54059D-1A21-4271-A834-9E5327F47706}"/>
              </a:ext>
            </a:extLst>
          </p:cNvPr>
          <p:cNvSpPr/>
          <p:nvPr/>
        </p:nvSpPr>
        <p:spPr>
          <a:xfrm>
            <a:off x="5143505" y="6371342"/>
            <a:ext cx="1260000" cy="540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83B0A3A-BC49-4A71-9AAD-1089DEE22DF6}"/>
              </a:ext>
            </a:extLst>
          </p:cNvPr>
          <p:cNvSpPr txBox="1"/>
          <p:nvPr/>
        </p:nvSpPr>
        <p:spPr>
          <a:xfrm>
            <a:off x="2163874" y="6418203"/>
            <a:ext cx="120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VIOTURES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7A0ACB-7C45-4F0E-80EF-45DBDEFFC297}"/>
              </a:ext>
            </a:extLst>
          </p:cNvPr>
          <p:cNvSpPr txBox="1"/>
          <p:nvPr/>
        </p:nvSpPr>
        <p:spPr>
          <a:xfrm>
            <a:off x="3679865" y="6457738"/>
            <a:ext cx="10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MOTOS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87AD510-B9AF-4835-8C9C-241F661EFB3A}"/>
              </a:ext>
            </a:extLst>
          </p:cNvPr>
          <p:cNvSpPr txBox="1"/>
          <p:nvPr/>
        </p:nvSpPr>
        <p:spPr>
          <a:xfrm>
            <a:off x="5200312" y="6457738"/>
            <a:ext cx="12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CAMIONS</a:t>
            </a:r>
          </a:p>
        </p:txBody>
      </p:sp>
      <p:sp>
        <p:nvSpPr>
          <p:cNvPr id="46" name="Parallélogramme 45">
            <a:extLst>
              <a:ext uri="{FF2B5EF4-FFF2-40B4-BE49-F238E27FC236}">
                <a16:creationId xmlns:a16="http://schemas.microsoft.com/office/drawing/2014/main" id="{FCC03AF3-298B-475B-A0C1-447972409D47}"/>
              </a:ext>
            </a:extLst>
          </p:cNvPr>
          <p:cNvSpPr/>
          <p:nvPr/>
        </p:nvSpPr>
        <p:spPr>
          <a:xfrm>
            <a:off x="174094" y="6352020"/>
            <a:ext cx="1920988" cy="369332"/>
          </a:xfrm>
          <a:prstGeom prst="parallelogram">
            <a:avLst/>
          </a:prstGeom>
          <a:solidFill>
            <a:srgbClr val="BA5306"/>
          </a:solidFill>
          <a:ln>
            <a:solidFill>
              <a:srgbClr val="BA5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21793D0-79B7-406E-9FDD-92E629730B83}"/>
              </a:ext>
            </a:extLst>
          </p:cNvPr>
          <p:cNvSpPr txBox="1"/>
          <p:nvPr/>
        </p:nvSpPr>
        <p:spPr>
          <a:xfrm>
            <a:off x="190412" y="6345476"/>
            <a:ext cx="199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NOS</a:t>
            </a:r>
            <a:r>
              <a:rPr lang="fr-FR" dirty="0"/>
              <a:t>  </a:t>
            </a:r>
            <a:r>
              <a:rPr lang="fr-FR" b="1" dirty="0">
                <a:solidFill>
                  <a:schemeClr val="bg1"/>
                </a:solidFill>
              </a:rPr>
              <a:t>AVANTAGES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B864473-568D-4758-9997-3603EA02FDA3}"/>
              </a:ext>
            </a:extLst>
          </p:cNvPr>
          <p:cNvCxnSpPr>
            <a:cxnSpLocks/>
          </p:cNvCxnSpPr>
          <p:nvPr/>
        </p:nvCxnSpPr>
        <p:spPr>
          <a:xfrm>
            <a:off x="3372901" y="6811988"/>
            <a:ext cx="15584" cy="10410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9B1780B-2894-4149-A3FD-C68762FC285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025580" y="6756386"/>
            <a:ext cx="17296" cy="125421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214BD867-026E-4519-9100-4CF048BAEFE2}"/>
              </a:ext>
            </a:extLst>
          </p:cNvPr>
          <p:cNvSpPr txBox="1"/>
          <p:nvPr/>
        </p:nvSpPr>
        <p:spPr>
          <a:xfrm>
            <a:off x="-58077" y="7759826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Tarifs Compétitifs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99817B9-2905-4A64-9CB1-0832FF618EDE}"/>
              </a:ext>
            </a:extLst>
          </p:cNvPr>
          <p:cNvCxnSpPr>
            <a:cxnSpLocks/>
          </p:cNvCxnSpPr>
          <p:nvPr/>
        </p:nvCxnSpPr>
        <p:spPr>
          <a:xfrm flipH="1">
            <a:off x="1589375" y="6811988"/>
            <a:ext cx="15584" cy="10723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B617C750-DADF-4623-A02F-EA933258FB53}"/>
              </a:ext>
            </a:extLst>
          </p:cNvPr>
          <p:cNvSpPr txBox="1"/>
          <p:nvPr/>
        </p:nvSpPr>
        <p:spPr>
          <a:xfrm>
            <a:off x="1545429" y="7762583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Coverture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 Nationale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924D6C5-BF86-4E7B-BE14-DECCFE99E5BF}"/>
              </a:ext>
            </a:extLst>
          </p:cNvPr>
          <p:cNvSpPr txBox="1"/>
          <p:nvPr/>
        </p:nvSpPr>
        <p:spPr>
          <a:xfrm>
            <a:off x="3328955" y="7767457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Assistance 24h/24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89205A2-B6E2-4F2E-BBFB-EBEBE4657D55}"/>
              </a:ext>
            </a:extLst>
          </p:cNvPr>
          <p:cNvSpPr txBox="1"/>
          <p:nvPr/>
        </p:nvSpPr>
        <p:spPr>
          <a:xfrm>
            <a:off x="5042876" y="7740602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Souscription Rapide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263B9E37-06D2-4D6A-BE6A-8481CCD8E613}"/>
              </a:ext>
            </a:extLst>
          </p:cNvPr>
          <p:cNvSpPr/>
          <p:nvPr/>
        </p:nvSpPr>
        <p:spPr>
          <a:xfrm>
            <a:off x="5414963" y="6911341"/>
            <a:ext cx="857250" cy="802405"/>
          </a:xfrm>
          <a:prstGeom prst="ellipse">
            <a:avLst/>
          </a:prstGeom>
          <a:solidFill>
            <a:srgbClr val="ED833B"/>
          </a:solidFill>
          <a:ln>
            <a:solidFill>
              <a:srgbClr val="ED8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" name="Graphique 74" descr="Chronomètre avec un remplissage uni">
            <a:extLst>
              <a:ext uri="{FF2B5EF4-FFF2-40B4-BE49-F238E27FC236}">
                <a16:creationId xmlns:a16="http://schemas.microsoft.com/office/drawing/2014/main" id="{C2E6A72E-6EFC-48E4-9869-E85E981BD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6388" y="6885235"/>
            <a:ext cx="914400" cy="802405"/>
          </a:xfrm>
          <a:prstGeom prst="rect">
            <a:avLst/>
          </a:prstGeom>
          <a:effectLst>
            <a:outerShdw blurRad="50800" dist="50800" dir="5400000" algn="ctr" rotWithShape="0">
              <a:srgbClr val="ED833B"/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3F28D8FE-9100-48EB-9390-5BA7E6446D95}"/>
              </a:ext>
            </a:extLst>
          </p:cNvPr>
          <p:cNvSpPr txBox="1"/>
          <p:nvPr/>
        </p:nvSpPr>
        <p:spPr>
          <a:xfrm>
            <a:off x="666437" y="8094199"/>
            <a:ext cx="5605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</a:rPr>
              <a:t>              Appelez-nous : 0612345678</a:t>
            </a:r>
          </a:p>
          <a:p>
            <a:endParaRPr lang="fr-FR" sz="2000" b="1" i="1" dirty="0">
              <a:solidFill>
                <a:schemeClr val="bg1"/>
              </a:solidFill>
            </a:endParaRPr>
          </a:p>
          <a:p>
            <a:r>
              <a:rPr lang="fr-FR" sz="2000" b="1" i="1" dirty="0">
                <a:solidFill>
                  <a:schemeClr val="bg1"/>
                </a:solidFill>
              </a:rPr>
              <a:t>           Email : contact@assurancesouto-oz.com</a:t>
            </a:r>
          </a:p>
        </p:txBody>
      </p:sp>
      <p:pic>
        <p:nvPicPr>
          <p:cNvPr id="79" name="Graphique 78" descr="Enveloppe avec un remplissage uni">
            <a:extLst>
              <a:ext uri="{FF2B5EF4-FFF2-40B4-BE49-F238E27FC236}">
                <a16:creationId xmlns:a16="http://schemas.microsoft.com/office/drawing/2014/main" id="{5327AE8A-7138-4A21-8163-A44B6095C2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784" y="8642744"/>
            <a:ext cx="471495" cy="471495"/>
          </a:xfrm>
          <a:prstGeom prst="rect">
            <a:avLst/>
          </a:prstGeom>
        </p:spPr>
      </p:pic>
      <p:pic>
        <p:nvPicPr>
          <p:cNvPr id="81" name="Graphique 80" descr="Combiné avec un remplissage uni">
            <a:extLst>
              <a:ext uri="{FF2B5EF4-FFF2-40B4-BE49-F238E27FC236}">
                <a16:creationId xmlns:a16="http://schemas.microsoft.com/office/drawing/2014/main" id="{69D96731-A85C-4F4B-B49E-35CE2A0BE7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709" y="8080165"/>
            <a:ext cx="483827" cy="483827"/>
          </a:xfrm>
          <a:prstGeom prst="rect">
            <a:avLst/>
          </a:prstGeom>
        </p:spPr>
      </p:pic>
      <p:sp>
        <p:nvSpPr>
          <p:cNvPr id="82" name="Hexagone 81">
            <a:extLst>
              <a:ext uri="{FF2B5EF4-FFF2-40B4-BE49-F238E27FC236}">
                <a16:creationId xmlns:a16="http://schemas.microsoft.com/office/drawing/2014/main" id="{020DB926-06C3-43AC-96C3-F06DDAC3F89B}"/>
              </a:ext>
            </a:extLst>
          </p:cNvPr>
          <p:cNvSpPr/>
          <p:nvPr/>
        </p:nvSpPr>
        <p:spPr>
          <a:xfrm>
            <a:off x="358044" y="6827070"/>
            <a:ext cx="1037252" cy="842120"/>
          </a:xfrm>
          <a:prstGeom prst="hexagon">
            <a:avLst/>
          </a:prstGeom>
          <a:solidFill>
            <a:srgbClr val="ED833B"/>
          </a:solidFill>
          <a:ln>
            <a:solidFill>
              <a:srgbClr val="ED8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2910D0B0-4859-4948-8E1C-080436A71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29" y="6893968"/>
            <a:ext cx="1028686" cy="820630"/>
          </a:xfrm>
          <a:prstGeom prst="ellipse">
            <a:avLst/>
          </a:prstGeom>
          <a:ln w="190500" cap="rnd">
            <a:solidFill>
              <a:srgbClr val="ED833B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5" name="Ellipse 84">
            <a:extLst>
              <a:ext uri="{FF2B5EF4-FFF2-40B4-BE49-F238E27FC236}">
                <a16:creationId xmlns:a16="http://schemas.microsoft.com/office/drawing/2014/main" id="{1ADE796E-9DC6-4BD6-8D7F-74D2797A039D}"/>
              </a:ext>
            </a:extLst>
          </p:cNvPr>
          <p:cNvSpPr/>
          <p:nvPr/>
        </p:nvSpPr>
        <p:spPr>
          <a:xfrm>
            <a:off x="1621045" y="2443398"/>
            <a:ext cx="50593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F3AC2351-B27A-41E0-B2FE-E707234669F6}"/>
              </a:ext>
            </a:extLst>
          </p:cNvPr>
          <p:cNvSpPr/>
          <p:nvPr/>
        </p:nvSpPr>
        <p:spPr>
          <a:xfrm>
            <a:off x="2078907" y="6801569"/>
            <a:ext cx="1091630" cy="894831"/>
          </a:xfrm>
          <a:prstGeom prst="ellipse">
            <a:avLst/>
          </a:prstGeom>
          <a:solidFill>
            <a:srgbClr val="ED833B"/>
          </a:solidFill>
          <a:ln>
            <a:solidFill>
              <a:srgbClr val="ED8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8AEFDAA2-027D-47F2-ACD7-F70B36D3AE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74" y="6858715"/>
            <a:ext cx="945896" cy="810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A6940-8127-4BB1-BABE-29C2AC3B5D43}"/>
              </a:ext>
            </a:extLst>
          </p:cNvPr>
          <p:cNvSpPr/>
          <p:nvPr/>
        </p:nvSpPr>
        <p:spPr>
          <a:xfrm>
            <a:off x="3058496" y="4654279"/>
            <a:ext cx="2327892" cy="1539435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230DA8-F60A-4419-B33E-9AA80C3793EA}"/>
              </a:ext>
            </a:extLst>
          </p:cNvPr>
          <p:cNvSpPr/>
          <p:nvPr/>
        </p:nvSpPr>
        <p:spPr>
          <a:xfrm>
            <a:off x="3580302" y="2545558"/>
            <a:ext cx="3233152" cy="1793130"/>
          </a:xfrm>
          <a:prstGeom prst="rect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avec coins arrondis en haut 12">
            <a:extLst>
              <a:ext uri="{FF2B5EF4-FFF2-40B4-BE49-F238E27FC236}">
                <a16:creationId xmlns:a16="http://schemas.microsoft.com/office/drawing/2014/main" id="{ABEEBA4E-D5EE-4C4D-99F2-65B04F769D05}"/>
              </a:ext>
            </a:extLst>
          </p:cNvPr>
          <p:cNvSpPr/>
          <p:nvPr/>
        </p:nvSpPr>
        <p:spPr>
          <a:xfrm rot="10800000">
            <a:off x="-13058" y="9109861"/>
            <a:ext cx="6871058" cy="782284"/>
          </a:xfrm>
          <a:prstGeom prst="round2Same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AEE9C26-CFB1-41E5-91DE-F0081F5716DC}"/>
              </a:ext>
            </a:extLst>
          </p:cNvPr>
          <p:cNvSpPr txBox="1"/>
          <p:nvPr/>
        </p:nvSpPr>
        <p:spPr>
          <a:xfrm>
            <a:off x="2698177" y="9102257"/>
            <a:ext cx="2981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2026</a:t>
            </a:r>
          </a:p>
          <a:p>
            <a:endParaRPr lang="fr-FR" dirty="0"/>
          </a:p>
        </p:txBody>
      </p:sp>
      <p:pic>
        <p:nvPicPr>
          <p:cNvPr id="19" name="Graphique 18" descr="Repère avec un remplissage uni">
            <a:extLst>
              <a:ext uri="{FF2B5EF4-FFF2-40B4-BE49-F238E27FC236}">
                <a16:creationId xmlns:a16="http://schemas.microsoft.com/office/drawing/2014/main" id="{240ECF45-8022-4335-A4FF-8040B23E4B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4511" y="6809632"/>
            <a:ext cx="112479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080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</TotalTime>
  <Words>47</Words>
  <Application>Microsoft Office PowerPoint</Application>
  <PresentationFormat>Format A4 (210 x 297 mm)</PresentationFormat>
  <Paragraphs>16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khadija el ghoul</dc:creator>
  <cp:lastModifiedBy>khadija el ghoul</cp:lastModifiedBy>
  <cp:revision>32</cp:revision>
  <dcterms:created xsi:type="dcterms:W3CDTF">2025-12-30T18:31:17Z</dcterms:created>
  <dcterms:modified xsi:type="dcterms:W3CDTF">2026-01-01T11:55:17Z</dcterms:modified>
</cp:coreProperties>
</file>